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Nº1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0" y="2511000"/>
            <a:ext cx="5153022" cy="342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que genera la repeticion: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productos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46760"/>
            <a:ext cx="8997900" cy="30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solo registro (45003), por tanto es un solo 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6840"/>
            <a:ext cx="8910000" cy="283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solo registro (45004)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09680"/>
            <a:ext cx="8903400" cy="3102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 que genera repeticion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3240"/>
            <a:ext cx="8929800" cy="283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Venta simplificada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78920"/>
            <a:ext cx="8989200" cy="356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venta amplificada 1FN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31840"/>
            <a:ext cx="8976000" cy="425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Extrallendo Campos para creacion de nueva tabla productos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0000"/>
            <a:ext cx="8956200" cy="376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2302200"/>
            <a:ext cx="8588736" cy="2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 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00" y="2202480"/>
            <a:ext cx="8009768" cy="311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Orden y Orden_Detalle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1era Normalizacion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60" y="1800000"/>
            <a:ext cx="8705436" cy="48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Nº2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520" y="2700000"/>
            <a:ext cx="5167663" cy="32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2da Normalizacion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00" y="2816640"/>
            <a:ext cx="8988343" cy="1895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Llave compuesta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882290" cy="4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 con codigo (ID_PRODUCTO)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07300" cy="484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campos azules dependen de la primary key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4375" cy="494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Analizando la tabla Orden 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(los campos dependen de la PK)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39400" cy="378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94375" cy="45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67000" cy="470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ORDEN_DETALLE(2FN) si tienen el mismo (ID_PRODUCTO)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35720"/>
            <a:ext cx="8937000" cy="470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Dependencia de (ID_ORDEN, ID_PRODUCTOS)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11680"/>
            <a:ext cx="8938875" cy="46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depende de la llave primaria</a:t>
            </a:r>
            <a:b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sino de (ID_PRODUCTO) no cumple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3240"/>
            <a:ext cx="8978550" cy="466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DE VENTA Nº3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040" y="2520000"/>
            <a:ext cx="5119328" cy="321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SEPARANDO PARA FORMAR DOS TABLAS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1800000"/>
            <a:ext cx="8964111" cy="48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SEPARADAS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10960"/>
            <a:ext cx="8991525" cy="350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Extrayendo quedaria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84250" cy="466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Nexo entre tablas (ID_PRODUCTOS) </a:t>
            </a:r>
            <a:b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normalizada en su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52300" cy="38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Normalizadas por (2FN)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3000" cy="491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3era FORMA NORMAL (no debe haber llaves transitivas)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504000" y="1724040"/>
            <a:ext cx="9071640" cy="507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depender solo de la primary key aquí hay llave transitiva por tanto no cumple 3FN: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700000"/>
            <a:ext cx="8819191" cy="348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Generamos una nueva tabla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9000000" cy="370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Nueva tabla “nueva dependencia”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60840"/>
            <a:ext cx="8925300" cy="461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Nexo entre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98875" cy="443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Nuevas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81880"/>
            <a:ext cx="8955000" cy="439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COLUMNAS FACTURA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760" y="2484360"/>
            <a:ext cx="6743167" cy="309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Tercera Forma Normal 3FN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72880"/>
            <a:ext cx="8942850" cy="457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TERCERA FORMA NORMAL 4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3300" cy="508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COLUMNAS FACTURAS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2455920"/>
            <a:ext cx="6762037" cy="3116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FACTURA ORDEN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75840"/>
            <a:ext cx="8991225" cy="375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PROCEDEMOS A NORMALIZAR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59200"/>
            <a:ext cx="8997900" cy="340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NORMALIZACION FACTURAS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10520"/>
            <a:ext cx="8984550" cy="370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Repetidos “45002” 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 toma como un solo registro)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81600"/>
            <a:ext cx="8910000" cy="315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